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57" r:id="rId5"/>
    <p:sldId id="269" r:id="rId6"/>
    <p:sldId id="258" r:id="rId7"/>
    <p:sldId id="289" r:id="rId8"/>
    <p:sldId id="280" r:id="rId9"/>
    <p:sldId id="287" r:id="rId10"/>
    <p:sldId id="259" r:id="rId11"/>
    <p:sldId id="260" r:id="rId12"/>
    <p:sldId id="263" r:id="rId13"/>
    <p:sldId id="264" r:id="rId14"/>
    <p:sldId id="265" r:id="rId15"/>
    <p:sldId id="286" r:id="rId16"/>
    <p:sldId id="266" r:id="rId17"/>
    <p:sldId id="284" r:id="rId18"/>
    <p:sldId id="267" r:id="rId19"/>
    <p:sldId id="283" r:id="rId20"/>
    <p:sldId id="270" r:id="rId21"/>
    <p:sldId id="271" r:id="rId22"/>
    <p:sldId id="268" r:id="rId23"/>
    <p:sldId id="272" r:id="rId24"/>
    <p:sldId id="288" r:id="rId25"/>
    <p:sldId id="273" r:id="rId26"/>
    <p:sldId id="274" r:id="rId27"/>
    <p:sldId id="275" r:id="rId28"/>
    <p:sldId id="276" r:id="rId29"/>
    <p:sldId id="277" r:id="rId30"/>
    <p:sldId id="279" r:id="rId31"/>
    <p:sldId id="282" r:id="rId32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75FF"/>
    <a:srgbClr val="1E1E9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4660"/>
  </p:normalViewPr>
  <p:slideViewPr>
    <p:cSldViewPr>
      <p:cViewPr varScale="1">
        <p:scale>
          <a:sx n="70" d="100"/>
          <a:sy n="70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24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98BA-5A45-4BAF-B33B-89B25B026EA5}" type="datetimeFigureOut">
              <a:rPr lang="hr-HR" smtClean="0"/>
              <a:pPr/>
              <a:t>14.9.2019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1B61-D1B5-4075-AF55-51977D19A56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98BA-5A45-4BAF-B33B-89B25B026EA5}" type="datetimeFigureOut">
              <a:rPr lang="hr-HR" smtClean="0"/>
              <a:pPr/>
              <a:t>14.9.2019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1B61-D1B5-4075-AF55-51977D19A56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98BA-5A45-4BAF-B33B-89B25B026EA5}" type="datetimeFigureOut">
              <a:rPr lang="hr-HR" smtClean="0"/>
              <a:pPr/>
              <a:t>14.9.2019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1B61-D1B5-4075-AF55-51977D19A56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98BA-5A45-4BAF-B33B-89B25B026EA5}" type="datetimeFigureOut">
              <a:rPr lang="hr-HR" smtClean="0"/>
              <a:pPr/>
              <a:t>14.9.2019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1B61-D1B5-4075-AF55-51977D19A56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98BA-5A45-4BAF-B33B-89B25B026EA5}" type="datetimeFigureOut">
              <a:rPr lang="hr-HR" smtClean="0"/>
              <a:pPr/>
              <a:t>14.9.2019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1B61-D1B5-4075-AF55-51977D19A56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98BA-5A45-4BAF-B33B-89B25B026EA5}" type="datetimeFigureOut">
              <a:rPr lang="hr-HR" smtClean="0"/>
              <a:pPr/>
              <a:t>14.9.2019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1B61-D1B5-4075-AF55-51977D19A56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98BA-5A45-4BAF-B33B-89B25B026EA5}" type="datetimeFigureOut">
              <a:rPr lang="hr-HR" smtClean="0"/>
              <a:pPr/>
              <a:t>14.9.2019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1B61-D1B5-4075-AF55-51977D19A56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98BA-5A45-4BAF-B33B-89B25B026EA5}" type="datetimeFigureOut">
              <a:rPr lang="hr-HR" smtClean="0"/>
              <a:pPr/>
              <a:t>14.9.2019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1B61-D1B5-4075-AF55-51977D19A56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98BA-5A45-4BAF-B33B-89B25B026EA5}" type="datetimeFigureOut">
              <a:rPr lang="hr-HR" smtClean="0"/>
              <a:pPr/>
              <a:t>14.9.2019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1B61-D1B5-4075-AF55-51977D19A56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98BA-5A45-4BAF-B33B-89B25B026EA5}" type="datetimeFigureOut">
              <a:rPr lang="hr-HR" smtClean="0"/>
              <a:pPr/>
              <a:t>14.9.2019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1B61-D1B5-4075-AF55-51977D19A56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98BA-5A45-4BAF-B33B-89B25B026EA5}" type="datetimeFigureOut">
              <a:rPr lang="hr-HR" smtClean="0"/>
              <a:pPr/>
              <a:t>14.9.2019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1B61-D1B5-4075-AF55-51977D19A56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75FF">
            <a:alpha val="3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E98BA-5A45-4BAF-B33B-89B25B026EA5}" type="datetimeFigureOut">
              <a:rPr lang="hr-HR" smtClean="0"/>
              <a:pPr/>
              <a:t>14.9.2019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31B61-D1B5-4075-AF55-51977D19A56C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76672"/>
            <a:ext cx="410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/>
              <a:t>Osnovna škola Bartola Kašića</a:t>
            </a:r>
            <a:br>
              <a:rPr lang="hr-HR" sz="2000" dirty="0" smtClean="0"/>
            </a:br>
            <a:r>
              <a:rPr lang="hr-HR" sz="2000" dirty="0" smtClean="0"/>
              <a:t>Vinkovci</a:t>
            </a:r>
            <a:br>
              <a:rPr lang="hr-HR" sz="2000" dirty="0" smtClean="0"/>
            </a:br>
            <a:r>
              <a:rPr lang="hr-HR" sz="2000" dirty="0" smtClean="0"/>
              <a:t>Erasmus+ 2018-2020</a:t>
            </a:r>
            <a:br>
              <a:rPr lang="hr-HR" sz="2000" dirty="0" smtClean="0"/>
            </a:br>
            <a:r>
              <a:rPr lang="hr-HR" sz="2000" b="1" dirty="0" smtClean="0"/>
              <a:t>W.A.T.E.R. – in other ways</a:t>
            </a:r>
            <a:endParaRPr lang="hr-HR" sz="2000" b="1" dirty="0"/>
          </a:p>
        </p:txBody>
      </p:sp>
      <p:pic>
        <p:nvPicPr>
          <p:cNvPr id="1026" name="Picture 2" descr="C:\Documents and Settings\Marin\My Documents\ZASTAVE i LOGO, SCC, W.A.T.E.R\W.A.T.E.R. 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04664"/>
            <a:ext cx="1656184" cy="1469314"/>
          </a:xfrm>
          <a:prstGeom prst="rect">
            <a:avLst/>
          </a:prstGeom>
          <a:noFill/>
        </p:spPr>
      </p:pic>
      <p:pic>
        <p:nvPicPr>
          <p:cNvPr id="6" name="Picture 5" descr="C:\Documents and Settings\Marin\My Documents\images logo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5589240"/>
            <a:ext cx="3208287" cy="69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35696" y="2636912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smtClean="0">
                <a:solidFill>
                  <a:srgbClr val="1E1E96"/>
                </a:solidFill>
              </a:rPr>
              <a:t>   PHOTO COMPETITION </a:t>
            </a:r>
            <a:r>
              <a:rPr lang="hr-HR" sz="3600" dirty="0" smtClean="0">
                <a:solidFill>
                  <a:srgbClr val="1E1E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3600" dirty="0" smtClean="0">
                <a:solidFill>
                  <a:srgbClr val="1E1E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3600" dirty="0" smtClean="0">
                <a:solidFill>
                  <a:srgbClr val="1E1E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IN SEVERAL WAYS</a:t>
            </a:r>
            <a:endParaRPr lang="hr-HR" sz="3600" dirty="0">
              <a:solidFill>
                <a:srgbClr val="1E1E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Marin\My Documents\W.A.T.E.R. - fotografije vode\P5110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282" y="332656"/>
            <a:ext cx="3937686" cy="2952328"/>
          </a:xfrm>
          <a:prstGeom prst="rect">
            <a:avLst/>
          </a:prstGeom>
          <a:noFill/>
        </p:spPr>
      </p:pic>
      <p:pic>
        <p:nvPicPr>
          <p:cNvPr id="6147" name="Picture 3" descr="C:\Documents and Settings\Marin\My Documents\W.A.T.E.R. - fotografije vode\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4255" y="332656"/>
            <a:ext cx="4007546" cy="2952328"/>
          </a:xfrm>
          <a:prstGeom prst="rect">
            <a:avLst/>
          </a:prstGeom>
          <a:noFill/>
        </p:spPr>
      </p:pic>
      <p:pic>
        <p:nvPicPr>
          <p:cNvPr id="6148" name="Picture 4" descr="C:\Documents and Settings\Marin\My Documents\W.A.T.E.R. - fotografije vode\P708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429000"/>
            <a:ext cx="3984544" cy="2985246"/>
          </a:xfrm>
          <a:prstGeom prst="rect">
            <a:avLst/>
          </a:prstGeom>
          <a:noFill/>
        </p:spPr>
      </p:pic>
      <p:pic>
        <p:nvPicPr>
          <p:cNvPr id="6149" name="Picture 5" descr="C:\Documents and Settings\Marin\My Documents\W.A.T.E.R. - fotografije vode\P42800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5989" y="3429000"/>
            <a:ext cx="4056451" cy="3042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Marin\My Documents\W.A.T.E.R. - fotografije vode\P6130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125552" cy="3096344"/>
          </a:xfrm>
          <a:prstGeom prst="rect">
            <a:avLst/>
          </a:prstGeom>
          <a:noFill/>
        </p:spPr>
      </p:pic>
      <p:pic>
        <p:nvPicPr>
          <p:cNvPr id="7171" name="Picture 3" descr="C:\Documents and Settings\Marin\My Documents\VODA\P6130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5" y="332656"/>
            <a:ext cx="4104457" cy="3079557"/>
          </a:xfrm>
          <a:prstGeom prst="rect">
            <a:avLst/>
          </a:prstGeom>
          <a:noFill/>
        </p:spPr>
      </p:pic>
      <p:pic>
        <p:nvPicPr>
          <p:cNvPr id="7172" name="Picture 4" descr="C:\Documents and Settings\Marin\My Documents\W.A.T.E.R. - fotografije vode\Ušće Vuke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89040"/>
            <a:ext cx="4317306" cy="2589490"/>
          </a:xfrm>
          <a:prstGeom prst="rect">
            <a:avLst/>
          </a:prstGeom>
          <a:noFill/>
        </p:spPr>
      </p:pic>
      <p:pic>
        <p:nvPicPr>
          <p:cNvPr id="7173" name="Picture 5" descr="C:\Documents and Settings\Marin\My Documents\VODA\IMAG02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73016"/>
            <a:ext cx="4104456" cy="3078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Marin\My Documents\VODA\55549644_2604398759589242_1743057475730407424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924944"/>
            <a:ext cx="5688632" cy="3740119"/>
          </a:xfrm>
          <a:prstGeom prst="rect">
            <a:avLst/>
          </a:prstGeom>
          <a:noFill/>
        </p:spPr>
      </p:pic>
      <p:pic>
        <p:nvPicPr>
          <p:cNvPr id="1026" name="Picture 2" descr="C:\Documents and Settings\Marin\My Documents\W.A.T.E.R. - fotografije vode\Duga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0648"/>
            <a:ext cx="3492896" cy="2619672"/>
          </a:xfrm>
          <a:prstGeom prst="rect">
            <a:avLst/>
          </a:prstGeom>
          <a:noFill/>
        </p:spPr>
      </p:pic>
      <p:pic>
        <p:nvPicPr>
          <p:cNvPr id="1027" name="Picture 3" descr="C:\Documents and Settings\Marin\My Documents\W.A.T.E.R. - fotografije vode\IMG_20180801_174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60648"/>
            <a:ext cx="3457678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Marin\My Documents\W.A.T.E.R. - fotografije vode\IMG_20190714_230440_H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4176464" cy="5706721"/>
          </a:xfrm>
          <a:prstGeom prst="rect">
            <a:avLst/>
          </a:prstGeom>
          <a:noFill/>
        </p:spPr>
      </p:pic>
      <p:pic>
        <p:nvPicPr>
          <p:cNvPr id="9219" name="Picture 3" descr="C:\Documents and Settings\Marin\My Documents\W.A.T.E.R. - fotografije vode\IMG_20190603_180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76672"/>
            <a:ext cx="4323365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Marin\My Documents\W.A.T.E.R. - fotografije vode\PB27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3816424" cy="2864230"/>
          </a:xfrm>
          <a:prstGeom prst="rect">
            <a:avLst/>
          </a:prstGeom>
          <a:noFill/>
        </p:spPr>
      </p:pic>
      <p:pic>
        <p:nvPicPr>
          <p:cNvPr id="2051" name="Picture 3" descr="C:\Documents and Settings\Marin\My Documents\W.A.T.E.R. - fotografije vode\P5110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73015"/>
            <a:ext cx="4032448" cy="3023289"/>
          </a:xfrm>
          <a:prstGeom prst="rect">
            <a:avLst/>
          </a:prstGeom>
          <a:noFill/>
        </p:spPr>
      </p:pic>
      <p:pic>
        <p:nvPicPr>
          <p:cNvPr id="2052" name="Picture 4" descr="C:\Documents and Settings\Marin\My Documents\VODA\PA210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73016"/>
            <a:ext cx="4104456" cy="3030242"/>
          </a:xfrm>
          <a:prstGeom prst="rect">
            <a:avLst/>
          </a:prstGeom>
          <a:noFill/>
        </p:spPr>
      </p:pic>
      <p:pic>
        <p:nvPicPr>
          <p:cNvPr id="2053" name="Picture 5" descr="C:\Documents and Settings\Marin\My Documents\VODA\55744563_2604398919589226_93066297717293056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476672"/>
            <a:ext cx="4464496" cy="28680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Marin\My Documents\W.A.T.E.R. - fotografije vode\VODA\Copy of IMG_20181123_200054_H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654321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Marin\My Documents\W.A.T.E.R. - fotografije vode\IMG_20181123_192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539505" cy="6120680"/>
          </a:xfrm>
          <a:prstGeom prst="rect">
            <a:avLst/>
          </a:prstGeom>
          <a:noFill/>
        </p:spPr>
      </p:pic>
      <p:pic>
        <p:nvPicPr>
          <p:cNvPr id="3075" name="Picture 3" descr="C:\Documents and Settings\Marin\My Documents\W.A.T.E.R. - fotografije vode\IMG_20190527_150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32656"/>
            <a:ext cx="3888432" cy="2916324"/>
          </a:xfrm>
          <a:prstGeom prst="rect">
            <a:avLst/>
          </a:prstGeom>
          <a:noFill/>
        </p:spPr>
      </p:pic>
      <p:pic>
        <p:nvPicPr>
          <p:cNvPr id="3077" name="Picture 5" descr="C:\Documents and Settings\Marin\My Documents\W.A.T.E.R. - fotografije vode\IMG_20180719_2114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573016"/>
            <a:ext cx="3907328" cy="28625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Marin\My Documents\W.A.T.E.R. - fotografije vode\VODA\Copy of IMG_20181123_1926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4321235" cy="5760000"/>
          </a:xfrm>
          <a:prstGeom prst="rect">
            <a:avLst/>
          </a:prstGeom>
          <a:noFill/>
        </p:spPr>
      </p:pic>
      <p:pic>
        <p:nvPicPr>
          <p:cNvPr id="1026" name="Picture 2" descr="C:\Documents and Settings\Marin\My Documents\Downloads\IMG_20181215_1644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20688"/>
            <a:ext cx="4294225" cy="57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arin\My Documents\W.A.T.E.R. - fotografije vode\IMG_20190615_153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4317694" cy="5760640"/>
          </a:xfrm>
          <a:prstGeom prst="rect">
            <a:avLst/>
          </a:prstGeom>
          <a:noFill/>
        </p:spPr>
      </p:pic>
      <p:pic>
        <p:nvPicPr>
          <p:cNvPr id="5123" name="Picture 3" descr="C:\Documents and Settings\Marin\My Documents\W.A.T.E.R. - fotografije vode\IMG_20190615_154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76672"/>
            <a:ext cx="4318831" cy="57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Marin\My Documents\W.A.T.E.R. - fotografije vode\IMG-20171008-WA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372561" cy="62771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Marin\My Documents\VODA\IMG_20190904_115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49700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Marin\My Documents\W.A.T.E.R. - fotografije vode\Zalazak, Novigr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848872" cy="58843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Marin\My Documents\VODA\IMG_20190722_2002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064896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Marin\My Documents\VODA\IMG_20180514_17214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4321923" cy="5760000"/>
          </a:xfrm>
          <a:prstGeom prst="rect">
            <a:avLst/>
          </a:prstGeom>
          <a:noFill/>
        </p:spPr>
      </p:pic>
      <p:pic>
        <p:nvPicPr>
          <p:cNvPr id="7172" name="Picture 4" descr="C:\Documents and Settings\Marin\My Documents\VODA\IMG_20180516_1817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48680"/>
            <a:ext cx="4320480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Marin\My Documents\W.A.T.E.R. - fotografije vode\P6070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4150800" cy="3114894"/>
          </a:xfrm>
          <a:prstGeom prst="rect">
            <a:avLst/>
          </a:prstGeom>
          <a:noFill/>
        </p:spPr>
      </p:pic>
      <p:pic>
        <p:nvPicPr>
          <p:cNvPr id="9220" name="Picture 4" descr="C:\Documents and Settings\Marin\My Documents\VODA\IMG_20190529_1154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73016"/>
            <a:ext cx="4149797" cy="3028301"/>
          </a:xfrm>
          <a:prstGeom prst="rect">
            <a:avLst/>
          </a:prstGeom>
          <a:noFill/>
        </p:spPr>
      </p:pic>
      <p:pic>
        <p:nvPicPr>
          <p:cNvPr id="9221" name="Picture 5" descr="C:\Documents and Settings\Marin\My Documents\Mobitel, ljeto, rujan 2018\IMG_20180628_1833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692696"/>
            <a:ext cx="4160612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Marin\My Documents\PA23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280920" cy="6210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Marin\My Documents\VODA\PA23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526" y="332656"/>
            <a:ext cx="4224470" cy="3168352"/>
          </a:xfrm>
          <a:prstGeom prst="rect">
            <a:avLst/>
          </a:prstGeom>
          <a:noFill/>
        </p:spPr>
      </p:pic>
      <p:pic>
        <p:nvPicPr>
          <p:cNvPr id="8195" name="Picture 3" descr="C:\Documents and Settings\Marin\My Documents\W.A.T.E.R. - fotografije vode\PA230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2656"/>
            <a:ext cx="4226051" cy="3168352"/>
          </a:xfrm>
          <a:prstGeom prst="rect">
            <a:avLst/>
          </a:prstGeom>
          <a:noFill/>
        </p:spPr>
      </p:pic>
      <p:pic>
        <p:nvPicPr>
          <p:cNvPr id="8196" name="Picture 4" descr="C:\Documents and Settings\Marin\My Documents\VODA\PA230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6" y="3573016"/>
            <a:ext cx="4226400" cy="3169800"/>
          </a:xfrm>
          <a:prstGeom prst="rect">
            <a:avLst/>
          </a:prstGeom>
          <a:noFill/>
        </p:spPr>
      </p:pic>
      <p:pic>
        <p:nvPicPr>
          <p:cNvPr id="3074" name="Picture 2" descr="C:\Documents and Settings\Marin\My Documents\PA2300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73016"/>
            <a:ext cx="4226400" cy="316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arin\My Documents\W.A.T.E.R. - fotografije vode\P703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535819" cy="6048672"/>
          </a:xfrm>
          <a:prstGeom prst="rect">
            <a:avLst/>
          </a:prstGeom>
          <a:noFill/>
        </p:spPr>
      </p:pic>
      <p:pic>
        <p:nvPicPr>
          <p:cNvPr id="1028" name="Picture 4" descr="C:\Documents and Settings\Marin\My Documents\W.A.T.E.R. - fotografije vode\P703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429000"/>
            <a:ext cx="3888432" cy="2916325"/>
          </a:xfrm>
          <a:prstGeom prst="rect">
            <a:avLst/>
          </a:prstGeom>
          <a:noFill/>
        </p:spPr>
      </p:pic>
      <p:pic>
        <p:nvPicPr>
          <p:cNvPr id="1029" name="Picture 5" descr="C:\Documents and Settings\Marin\My Documents\W.A.T.E.R. - fotografije vode\P7030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32656"/>
            <a:ext cx="3939195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Marin\My Documents\W.A.T.E.R. - fotografije vode\IMG_20181109_1458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208912" cy="61566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Documents and Settings\Marin\My Documents\W.A.T.E.R. - fotografije vode\P901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3859374"/>
            <a:ext cx="3600400" cy="2700300"/>
          </a:xfrm>
          <a:prstGeom prst="rect">
            <a:avLst/>
          </a:prstGeom>
          <a:noFill/>
        </p:spPr>
      </p:pic>
      <p:pic>
        <p:nvPicPr>
          <p:cNvPr id="3075" name="Picture 3" descr="C:\Documents and Settings\Marin\My Documents\VODA\P901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924944"/>
            <a:ext cx="5092175" cy="3672408"/>
          </a:xfrm>
          <a:prstGeom prst="rect">
            <a:avLst/>
          </a:prstGeom>
          <a:noFill/>
        </p:spPr>
      </p:pic>
      <p:pic>
        <p:nvPicPr>
          <p:cNvPr id="3074" name="Picture 2" descr="C:\Documents and Settings\Marin\My Documents\VODA\IMG_07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88640"/>
            <a:ext cx="5184576" cy="38198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Marin\My Documents\W.A.T.E.R. - fotografije vode\VODA\P530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136904" cy="6028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Marin\My Documents\VODA\IMG_20190904_115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5040560" cy="62647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12160" y="1124744"/>
            <a:ext cx="2664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There was an exhibition in the school hall and pupils voted for the photos they liked best.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Marin\My Documents\VODA\P513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429000"/>
            <a:ext cx="4032448" cy="3024336"/>
          </a:xfrm>
          <a:prstGeom prst="rect">
            <a:avLst/>
          </a:prstGeom>
          <a:noFill/>
        </p:spPr>
      </p:pic>
      <p:pic>
        <p:nvPicPr>
          <p:cNvPr id="6147" name="Picture 3" descr="C:\Documents and Settings\Marin\My Documents\VODA\Kopački r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0648"/>
            <a:ext cx="4032448" cy="3026046"/>
          </a:xfrm>
          <a:prstGeom prst="rect">
            <a:avLst/>
          </a:prstGeom>
          <a:noFill/>
        </p:spPr>
      </p:pic>
      <p:pic>
        <p:nvPicPr>
          <p:cNvPr id="6148" name="Picture 4" descr="C:\Documents and Settings\Marin\My Documents\W.A.T.E.R. - fotografije vode\IMG_20190615_154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7"/>
            <a:ext cx="4392488" cy="62312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Marin\My Documents\W.A.T.E.R. - fotografije vode\IMG-20180516-WA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323327" cy="46805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5373216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Ten photos that got the most votes will be included in an album which will contain 10 photos from each partner school.</a:t>
            </a:r>
            <a:endParaRPr lang="hr-HR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Marin\My Documents\VODA\IMG_20190909_1238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76672"/>
            <a:ext cx="4194611" cy="5760000"/>
          </a:xfrm>
          <a:prstGeom prst="rect">
            <a:avLst/>
          </a:prstGeom>
          <a:noFill/>
        </p:spPr>
      </p:pic>
      <p:pic>
        <p:nvPicPr>
          <p:cNvPr id="2051" name="Picture 3" descr="C:\Documents and Settings\Marin\My Documents\VODA\IMG_20190909_1238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968" y="476672"/>
            <a:ext cx="4140869" cy="57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Marin\My Documents\W.A.T.E.R. - fotografije vode\IMG_20190910_1801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8" y="476672"/>
            <a:ext cx="4284046" cy="5760640"/>
          </a:xfrm>
          <a:prstGeom prst="rect">
            <a:avLst/>
          </a:prstGeom>
          <a:noFill/>
        </p:spPr>
      </p:pic>
      <p:pic>
        <p:nvPicPr>
          <p:cNvPr id="4100" name="Picture 4" descr="C:\Documents and Settings\Marin\My Documents\W.A.T.E.R. - fotografije vode\IMG_20190910_162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76672"/>
            <a:ext cx="4262668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arin\My Documents\VODA\Copy of IMG_20181217_132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3312368" cy="2662277"/>
          </a:xfrm>
          <a:prstGeom prst="rect">
            <a:avLst/>
          </a:prstGeom>
          <a:noFill/>
        </p:spPr>
      </p:pic>
      <p:pic>
        <p:nvPicPr>
          <p:cNvPr id="5123" name="Picture 3" descr="C:\Documents and Settings\Marin\My Documents\VODA\Picture 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76672"/>
            <a:ext cx="4042992" cy="2695328"/>
          </a:xfrm>
          <a:prstGeom prst="rect">
            <a:avLst/>
          </a:prstGeom>
          <a:noFill/>
        </p:spPr>
      </p:pic>
      <p:pic>
        <p:nvPicPr>
          <p:cNvPr id="5124" name="Picture 4" descr="C:\Documents and Settings\Marin\My Documents\W.A.T.E.R. - fotografije vode\zimsko jut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9000"/>
            <a:ext cx="4104456" cy="3008169"/>
          </a:xfrm>
          <a:prstGeom prst="rect">
            <a:avLst/>
          </a:prstGeom>
          <a:noFill/>
        </p:spPr>
      </p:pic>
      <p:pic>
        <p:nvPicPr>
          <p:cNvPr id="5125" name="Picture 5" descr="C:\Documents and Settings\Marin\My Documents\W.A.T.E.R. - fotografije vode\IMG_20190123_142509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212976"/>
            <a:ext cx="2448272" cy="3264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arin\My Documents\Zima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4320480" cy="3242410"/>
          </a:xfrm>
          <a:prstGeom prst="rect">
            <a:avLst/>
          </a:prstGeom>
          <a:noFill/>
        </p:spPr>
      </p:pic>
      <p:pic>
        <p:nvPicPr>
          <p:cNvPr id="5124" name="Picture 4" descr="C:\Documents and Settings\Marin\My Documents\Copy of Zima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32656"/>
            <a:ext cx="2952328" cy="3158220"/>
          </a:xfrm>
          <a:prstGeom prst="rect">
            <a:avLst/>
          </a:prstGeom>
          <a:noFill/>
        </p:spPr>
      </p:pic>
      <p:pic>
        <p:nvPicPr>
          <p:cNvPr id="5125" name="Picture 5" descr="C:\Documents and Settings\Marin\My Documents\P21400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645024"/>
            <a:ext cx="3960440" cy="2969398"/>
          </a:xfrm>
          <a:prstGeom prst="rect">
            <a:avLst/>
          </a:prstGeom>
          <a:noFill/>
        </p:spPr>
      </p:pic>
      <p:pic>
        <p:nvPicPr>
          <p:cNvPr id="5126" name="Picture 6" descr="C:\Documents and Settings\Marin\My Documents\P20800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645024"/>
            <a:ext cx="3888432" cy="2915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arin\My Documents\VODA\Picture 7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548680"/>
            <a:ext cx="8424937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Marin\My Documents\Downloads\IMG_20181217_131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4187968" cy="5760000"/>
          </a:xfrm>
          <a:prstGeom prst="rect">
            <a:avLst/>
          </a:prstGeom>
          <a:noFill/>
        </p:spPr>
      </p:pic>
      <p:pic>
        <p:nvPicPr>
          <p:cNvPr id="2051" name="Picture 3" descr="C:\Documents and Settings\Marin\My Documents\Downloads\IMG_20181216_1326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48680"/>
            <a:ext cx="4263172" cy="57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48</Words>
  <Application>Microsoft Office PowerPoint</Application>
  <PresentationFormat>On-screen Show (4:3)</PresentationFormat>
  <Paragraphs>4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Marin Marsic</dc:creator>
  <cp:lastModifiedBy>Marin Marsic</cp:lastModifiedBy>
  <cp:revision>17</cp:revision>
  <dcterms:created xsi:type="dcterms:W3CDTF">2019-09-14T17:41:52Z</dcterms:created>
  <dcterms:modified xsi:type="dcterms:W3CDTF">2019-09-14T21:14:55Z</dcterms:modified>
</cp:coreProperties>
</file>